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2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6"/>
    <a:srgbClr val="014189"/>
    <a:srgbClr val="41A8E4"/>
    <a:srgbClr val="46BADE"/>
    <a:srgbClr val="36355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19" autoAdjust="0"/>
    <p:restoredTop sz="94618" autoAdjust="0"/>
  </p:normalViewPr>
  <p:slideViewPr>
    <p:cSldViewPr>
      <p:cViewPr varScale="1">
        <p:scale>
          <a:sx n="67" d="100"/>
          <a:sy n="67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7807D-F862-4DF4-A74B-21FC738ED91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EE3F94C5-836F-47B1-96BD-AA9C2D98FCAE}">
      <dgm:prSet phldrT="[Text]" custT="1"/>
      <dgm:spPr/>
      <dgm:t>
        <a:bodyPr/>
        <a:lstStyle/>
        <a:p>
          <a:r>
            <a:rPr lang="en-IN" sz="3600" b="1" dirty="0">
              <a:latin typeface="Californian FB" panose="0207040306080B030204" pitchFamily="18" charset="0"/>
            </a:rPr>
            <a:t>Single side PCB</a:t>
          </a:r>
        </a:p>
      </dgm:t>
    </dgm:pt>
    <dgm:pt modelId="{FECA6E86-9D84-4556-87BF-4E6E84817FB4}" type="parTrans" cxnId="{82B703D6-8BB4-47A8-BE74-410F60F0E8F6}">
      <dgm:prSet/>
      <dgm:spPr/>
      <dgm:t>
        <a:bodyPr/>
        <a:lstStyle/>
        <a:p>
          <a:endParaRPr lang="en-IN"/>
        </a:p>
      </dgm:t>
    </dgm:pt>
    <dgm:pt modelId="{4A936CF6-BB7A-40F2-B92A-0B62F27E0493}" type="sibTrans" cxnId="{82B703D6-8BB4-47A8-BE74-410F60F0E8F6}">
      <dgm:prSet/>
      <dgm:spPr/>
      <dgm:t>
        <a:bodyPr/>
        <a:lstStyle/>
        <a:p>
          <a:endParaRPr lang="en-IN"/>
        </a:p>
      </dgm:t>
    </dgm:pt>
    <dgm:pt modelId="{55965D85-1BC3-4BAB-B857-F745F30BE21D}">
      <dgm:prSet phldrT="[Text]" custT="1"/>
      <dgm:spPr/>
      <dgm:t>
        <a:bodyPr/>
        <a:lstStyle/>
        <a:p>
          <a:r>
            <a:rPr lang="en-IN" sz="3600" b="1" dirty="0">
              <a:latin typeface="Californian FB" panose="0207040306080B030204" pitchFamily="18" charset="0"/>
            </a:rPr>
            <a:t>Double side PCB</a:t>
          </a:r>
        </a:p>
      </dgm:t>
    </dgm:pt>
    <dgm:pt modelId="{099DE166-5762-42B7-9BC3-77DB6B8E9FEB}" type="parTrans" cxnId="{F52EA6DF-40EC-4F3A-9EC3-4C4DAE6C70F1}">
      <dgm:prSet/>
      <dgm:spPr/>
      <dgm:t>
        <a:bodyPr/>
        <a:lstStyle/>
        <a:p>
          <a:endParaRPr lang="en-IN"/>
        </a:p>
      </dgm:t>
    </dgm:pt>
    <dgm:pt modelId="{B48CBC40-94F7-488B-80F9-F73DA82CA2DE}" type="sibTrans" cxnId="{F52EA6DF-40EC-4F3A-9EC3-4C4DAE6C70F1}">
      <dgm:prSet/>
      <dgm:spPr/>
      <dgm:t>
        <a:bodyPr/>
        <a:lstStyle/>
        <a:p>
          <a:endParaRPr lang="en-IN"/>
        </a:p>
      </dgm:t>
    </dgm:pt>
    <dgm:pt modelId="{350730EE-F9DD-4884-BDB1-4061FEE62783}">
      <dgm:prSet phldrT="[Text]" custT="1"/>
      <dgm:spPr/>
      <dgm:t>
        <a:bodyPr/>
        <a:lstStyle/>
        <a:p>
          <a:r>
            <a:rPr lang="en-IN" sz="3600" b="1" dirty="0">
              <a:latin typeface="Californian FB" panose="0207040306080B030204" pitchFamily="18" charset="0"/>
            </a:rPr>
            <a:t>Multi side PCB</a:t>
          </a:r>
        </a:p>
      </dgm:t>
    </dgm:pt>
    <dgm:pt modelId="{67D2EA3D-2481-4772-A638-7349C6822FA5}" type="parTrans" cxnId="{CFA41160-2DFF-4ECC-AC2C-1E39AF7C3FA6}">
      <dgm:prSet/>
      <dgm:spPr/>
      <dgm:t>
        <a:bodyPr/>
        <a:lstStyle/>
        <a:p>
          <a:endParaRPr lang="en-IN"/>
        </a:p>
      </dgm:t>
    </dgm:pt>
    <dgm:pt modelId="{69EA7A43-A7A3-4A85-B4E4-0FB6E207F4A5}" type="sibTrans" cxnId="{CFA41160-2DFF-4ECC-AC2C-1E39AF7C3FA6}">
      <dgm:prSet/>
      <dgm:spPr/>
      <dgm:t>
        <a:bodyPr/>
        <a:lstStyle/>
        <a:p>
          <a:endParaRPr lang="en-IN"/>
        </a:p>
      </dgm:t>
    </dgm:pt>
    <dgm:pt modelId="{B350E163-6ABC-4498-BAE4-205E0E3B7D1A}" type="pres">
      <dgm:prSet presAssocID="{1847807D-F862-4DF4-A74B-21FC738ED91B}" presName="Name0" presStyleCnt="0">
        <dgm:presLayoutVars>
          <dgm:dir/>
          <dgm:resizeHandles val="exact"/>
        </dgm:presLayoutVars>
      </dgm:prSet>
      <dgm:spPr/>
    </dgm:pt>
    <dgm:pt modelId="{6C17FD1E-C240-47D6-AB6C-6A65C397A4AA}" type="pres">
      <dgm:prSet presAssocID="{1847807D-F862-4DF4-A74B-21FC738ED91B}" presName="bkgdShp" presStyleLbl="alignAccFollowNode1" presStyleIdx="0" presStyleCnt="1" custScaleY="140287"/>
      <dgm:spPr/>
    </dgm:pt>
    <dgm:pt modelId="{30981834-06AC-4ACF-B7D6-CE9BBBC6977D}" type="pres">
      <dgm:prSet presAssocID="{1847807D-F862-4DF4-A74B-21FC738ED91B}" presName="linComp" presStyleCnt="0"/>
      <dgm:spPr/>
    </dgm:pt>
    <dgm:pt modelId="{940AA68A-1A73-4413-AA98-B1A267F0B03C}" type="pres">
      <dgm:prSet presAssocID="{EE3F94C5-836F-47B1-96BD-AA9C2D98FCAE}" presName="compNode" presStyleCnt="0"/>
      <dgm:spPr/>
    </dgm:pt>
    <dgm:pt modelId="{564FAE96-510A-4EEF-839C-85FDA7593E3E}" type="pres">
      <dgm:prSet presAssocID="{EE3F94C5-836F-47B1-96BD-AA9C2D98FCAE}" presName="node" presStyleLbl="node1" presStyleIdx="0" presStyleCnt="3" custScaleY="62123" custLinFactNeighborX="133" custLinFactNeighborY="-4855">
        <dgm:presLayoutVars>
          <dgm:bulletEnabled val="1"/>
        </dgm:presLayoutVars>
      </dgm:prSet>
      <dgm:spPr/>
    </dgm:pt>
    <dgm:pt modelId="{44575324-0AFC-4D83-899F-48A167E7AB36}" type="pres">
      <dgm:prSet presAssocID="{EE3F94C5-836F-47B1-96BD-AA9C2D98FCAE}" presName="invisiNode" presStyleLbl="node1" presStyleIdx="0" presStyleCnt="3"/>
      <dgm:spPr/>
    </dgm:pt>
    <dgm:pt modelId="{18E8EFAA-41A5-456C-AF21-65E455EB9ED0}" type="pres">
      <dgm:prSet presAssocID="{EE3F94C5-836F-47B1-96BD-AA9C2D98FCAE}" presName="imagNode" presStyleLbl="fgImgPlace1" presStyleIdx="0" presStyleCnt="3" custScaleY="1644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82D8C065-B15B-443C-93FE-CA640303F8BC}" type="pres">
      <dgm:prSet presAssocID="{4A936CF6-BB7A-40F2-B92A-0B62F27E0493}" presName="sibTrans" presStyleLbl="sibTrans2D1" presStyleIdx="0" presStyleCnt="0"/>
      <dgm:spPr/>
    </dgm:pt>
    <dgm:pt modelId="{41907E85-320B-4785-939F-805E70AC0803}" type="pres">
      <dgm:prSet presAssocID="{55965D85-1BC3-4BAB-B857-F745F30BE21D}" presName="compNode" presStyleCnt="0"/>
      <dgm:spPr/>
    </dgm:pt>
    <dgm:pt modelId="{D2972CD6-E987-4A0F-BBCE-C63139A51966}" type="pres">
      <dgm:prSet presAssocID="{55965D85-1BC3-4BAB-B857-F745F30BE21D}" presName="node" presStyleLbl="node1" presStyleIdx="1" presStyleCnt="3" custScaleY="64894" custLinFactNeighborX="0" custLinFactNeighborY="-3712">
        <dgm:presLayoutVars>
          <dgm:bulletEnabled val="1"/>
        </dgm:presLayoutVars>
      </dgm:prSet>
      <dgm:spPr/>
    </dgm:pt>
    <dgm:pt modelId="{A4F08DDD-826B-4D6D-9BA5-D0A0B6E2F48A}" type="pres">
      <dgm:prSet presAssocID="{55965D85-1BC3-4BAB-B857-F745F30BE21D}" presName="invisiNode" presStyleLbl="node1" presStyleIdx="1" presStyleCnt="3"/>
      <dgm:spPr/>
    </dgm:pt>
    <dgm:pt modelId="{92F8636F-A05A-42BE-AD36-FFEA10BF4B7A}" type="pres">
      <dgm:prSet presAssocID="{55965D85-1BC3-4BAB-B857-F745F30BE21D}" presName="imagNode" presStyleLbl="fgImgPlace1" presStyleIdx="1" presStyleCnt="3" custScaleX="110016" custScaleY="166074" custLinFactNeighborX="0" custLinFactNeighborY="254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E0EF89AF-208F-4B65-8166-B4ED01D2A8F5}" type="pres">
      <dgm:prSet presAssocID="{B48CBC40-94F7-488B-80F9-F73DA82CA2DE}" presName="sibTrans" presStyleLbl="sibTrans2D1" presStyleIdx="0" presStyleCnt="0"/>
      <dgm:spPr/>
    </dgm:pt>
    <dgm:pt modelId="{A1D76D55-0F10-444D-A2C1-878E3B87BBEE}" type="pres">
      <dgm:prSet presAssocID="{350730EE-F9DD-4884-BDB1-4061FEE62783}" presName="compNode" presStyleCnt="0"/>
      <dgm:spPr/>
    </dgm:pt>
    <dgm:pt modelId="{859CF1BB-447D-4AC0-A903-FC5E3B297C57}" type="pres">
      <dgm:prSet presAssocID="{350730EE-F9DD-4884-BDB1-4061FEE62783}" presName="node" presStyleLbl="node1" presStyleIdx="2" presStyleCnt="3" custScaleY="63809" custLinFactNeighborX="-1745" custLinFactNeighborY="-3447">
        <dgm:presLayoutVars>
          <dgm:bulletEnabled val="1"/>
        </dgm:presLayoutVars>
      </dgm:prSet>
      <dgm:spPr/>
    </dgm:pt>
    <dgm:pt modelId="{3235605D-2C16-465D-BC17-828F813CB292}" type="pres">
      <dgm:prSet presAssocID="{350730EE-F9DD-4884-BDB1-4061FEE62783}" presName="invisiNode" presStyleLbl="node1" presStyleIdx="2" presStyleCnt="3"/>
      <dgm:spPr/>
    </dgm:pt>
    <dgm:pt modelId="{E753E762-2D5A-45F9-A02B-E192D10F2F75}" type="pres">
      <dgm:prSet presAssocID="{350730EE-F9DD-4884-BDB1-4061FEE62783}" presName="imagNode" presStyleLbl="fgImgPlace1" presStyleIdx="2" presStyleCnt="3" custScaleX="111587" custScaleY="172500" custLinFactNeighborX="4048" custLinFactNeighborY="-14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</dgm:ptLst>
  <dgm:cxnLst>
    <dgm:cxn modelId="{1FF03100-7D8A-4BD9-A104-F452557E9616}" type="presOf" srcId="{B48CBC40-94F7-488B-80F9-F73DA82CA2DE}" destId="{E0EF89AF-208F-4B65-8166-B4ED01D2A8F5}" srcOrd="0" destOrd="0" presId="urn:microsoft.com/office/officeart/2005/8/layout/pList2"/>
    <dgm:cxn modelId="{D6E3B02F-2581-4770-853B-F85528328866}" type="presOf" srcId="{EE3F94C5-836F-47B1-96BD-AA9C2D98FCAE}" destId="{564FAE96-510A-4EEF-839C-85FDA7593E3E}" srcOrd="0" destOrd="0" presId="urn:microsoft.com/office/officeart/2005/8/layout/pList2"/>
    <dgm:cxn modelId="{CFA41160-2DFF-4ECC-AC2C-1E39AF7C3FA6}" srcId="{1847807D-F862-4DF4-A74B-21FC738ED91B}" destId="{350730EE-F9DD-4884-BDB1-4061FEE62783}" srcOrd="2" destOrd="0" parTransId="{67D2EA3D-2481-4772-A638-7349C6822FA5}" sibTransId="{69EA7A43-A7A3-4A85-B4E4-0FB6E207F4A5}"/>
    <dgm:cxn modelId="{ADDD384D-EF69-4579-B4DE-DCCD2044255A}" type="presOf" srcId="{1847807D-F862-4DF4-A74B-21FC738ED91B}" destId="{B350E163-6ABC-4498-BAE4-205E0E3B7D1A}" srcOrd="0" destOrd="0" presId="urn:microsoft.com/office/officeart/2005/8/layout/pList2"/>
    <dgm:cxn modelId="{2303B7AA-6D71-4890-983C-57FA7AF1B8BB}" type="presOf" srcId="{350730EE-F9DD-4884-BDB1-4061FEE62783}" destId="{859CF1BB-447D-4AC0-A903-FC5E3B297C57}" srcOrd="0" destOrd="0" presId="urn:microsoft.com/office/officeart/2005/8/layout/pList2"/>
    <dgm:cxn modelId="{C03826C9-3E35-4EEB-86E3-9F26F40A4BD4}" type="presOf" srcId="{4A936CF6-BB7A-40F2-B92A-0B62F27E0493}" destId="{82D8C065-B15B-443C-93FE-CA640303F8BC}" srcOrd="0" destOrd="0" presId="urn:microsoft.com/office/officeart/2005/8/layout/pList2"/>
    <dgm:cxn modelId="{82B703D6-8BB4-47A8-BE74-410F60F0E8F6}" srcId="{1847807D-F862-4DF4-A74B-21FC738ED91B}" destId="{EE3F94C5-836F-47B1-96BD-AA9C2D98FCAE}" srcOrd="0" destOrd="0" parTransId="{FECA6E86-9D84-4556-87BF-4E6E84817FB4}" sibTransId="{4A936CF6-BB7A-40F2-B92A-0B62F27E0493}"/>
    <dgm:cxn modelId="{9F87B3DE-58A1-4B4A-80BC-7A6C3160BE84}" type="presOf" srcId="{55965D85-1BC3-4BAB-B857-F745F30BE21D}" destId="{D2972CD6-E987-4A0F-BBCE-C63139A51966}" srcOrd="0" destOrd="0" presId="urn:microsoft.com/office/officeart/2005/8/layout/pList2"/>
    <dgm:cxn modelId="{F52EA6DF-40EC-4F3A-9EC3-4C4DAE6C70F1}" srcId="{1847807D-F862-4DF4-A74B-21FC738ED91B}" destId="{55965D85-1BC3-4BAB-B857-F745F30BE21D}" srcOrd="1" destOrd="0" parTransId="{099DE166-5762-42B7-9BC3-77DB6B8E9FEB}" sibTransId="{B48CBC40-94F7-488B-80F9-F73DA82CA2DE}"/>
    <dgm:cxn modelId="{CED9C41D-E564-4C00-B786-C0A7846D9B1A}" type="presParOf" srcId="{B350E163-6ABC-4498-BAE4-205E0E3B7D1A}" destId="{6C17FD1E-C240-47D6-AB6C-6A65C397A4AA}" srcOrd="0" destOrd="0" presId="urn:microsoft.com/office/officeart/2005/8/layout/pList2"/>
    <dgm:cxn modelId="{893A2318-7F18-470A-AF7A-8DBA96746F78}" type="presParOf" srcId="{B350E163-6ABC-4498-BAE4-205E0E3B7D1A}" destId="{30981834-06AC-4ACF-B7D6-CE9BBBC6977D}" srcOrd="1" destOrd="0" presId="urn:microsoft.com/office/officeart/2005/8/layout/pList2"/>
    <dgm:cxn modelId="{DF8976E5-C28F-4A67-AD95-438D5D411C96}" type="presParOf" srcId="{30981834-06AC-4ACF-B7D6-CE9BBBC6977D}" destId="{940AA68A-1A73-4413-AA98-B1A267F0B03C}" srcOrd="0" destOrd="0" presId="urn:microsoft.com/office/officeart/2005/8/layout/pList2"/>
    <dgm:cxn modelId="{54205C77-019D-4230-9D13-3ABED59FF8C5}" type="presParOf" srcId="{940AA68A-1A73-4413-AA98-B1A267F0B03C}" destId="{564FAE96-510A-4EEF-839C-85FDA7593E3E}" srcOrd="0" destOrd="0" presId="urn:microsoft.com/office/officeart/2005/8/layout/pList2"/>
    <dgm:cxn modelId="{87828BAA-1FFC-432E-A71B-4B8975D325DA}" type="presParOf" srcId="{940AA68A-1A73-4413-AA98-B1A267F0B03C}" destId="{44575324-0AFC-4D83-899F-48A167E7AB36}" srcOrd="1" destOrd="0" presId="urn:microsoft.com/office/officeart/2005/8/layout/pList2"/>
    <dgm:cxn modelId="{45790BBB-4B7D-4683-840D-A565D2FFECB3}" type="presParOf" srcId="{940AA68A-1A73-4413-AA98-B1A267F0B03C}" destId="{18E8EFAA-41A5-456C-AF21-65E455EB9ED0}" srcOrd="2" destOrd="0" presId="urn:microsoft.com/office/officeart/2005/8/layout/pList2"/>
    <dgm:cxn modelId="{D6CD4D6B-8BF4-47C0-88C5-AA2F0C7E96F8}" type="presParOf" srcId="{30981834-06AC-4ACF-B7D6-CE9BBBC6977D}" destId="{82D8C065-B15B-443C-93FE-CA640303F8BC}" srcOrd="1" destOrd="0" presId="urn:microsoft.com/office/officeart/2005/8/layout/pList2"/>
    <dgm:cxn modelId="{0C5744E6-BF6D-4F3A-B016-B5F9284187DD}" type="presParOf" srcId="{30981834-06AC-4ACF-B7D6-CE9BBBC6977D}" destId="{41907E85-320B-4785-939F-805E70AC0803}" srcOrd="2" destOrd="0" presId="urn:microsoft.com/office/officeart/2005/8/layout/pList2"/>
    <dgm:cxn modelId="{5A33908C-8A7B-46B8-ABFD-102329296351}" type="presParOf" srcId="{41907E85-320B-4785-939F-805E70AC0803}" destId="{D2972CD6-E987-4A0F-BBCE-C63139A51966}" srcOrd="0" destOrd="0" presId="urn:microsoft.com/office/officeart/2005/8/layout/pList2"/>
    <dgm:cxn modelId="{44A5A238-2462-4283-97C5-7DF802F9EE8D}" type="presParOf" srcId="{41907E85-320B-4785-939F-805E70AC0803}" destId="{A4F08DDD-826B-4D6D-9BA5-D0A0B6E2F48A}" srcOrd="1" destOrd="0" presId="urn:microsoft.com/office/officeart/2005/8/layout/pList2"/>
    <dgm:cxn modelId="{88E03585-A06A-408A-87BB-02F55735482F}" type="presParOf" srcId="{41907E85-320B-4785-939F-805E70AC0803}" destId="{92F8636F-A05A-42BE-AD36-FFEA10BF4B7A}" srcOrd="2" destOrd="0" presId="urn:microsoft.com/office/officeart/2005/8/layout/pList2"/>
    <dgm:cxn modelId="{7BE83E1B-BA32-4250-9203-C7313DACC73A}" type="presParOf" srcId="{30981834-06AC-4ACF-B7D6-CE9BBBC6977D}" destId="{E0EF89AF-208F-4B65-8166-B4ED01D2A8F5}" srcOrd="3" destOrd="0" presId="urn:microsoft.com/office/officeart/2005/8/layout/pList2"/>
    <dgm:cxn modelId="{9BC06F7F-4BA5-4315-A177-F0721A461226}" type="presParOf" srcId="{30981834-06AC-4ACF-B7D6-CE9BBBC6977D}" destId="{A1D76D55-0F10-444D-A2C1-878E3B87BBEE}" srcOrd="4" destOrd="0" presId="urn:microsoft.com/office/officeart/2005/8/layout/pList2"/>
    <dgm:cxn modelId="{881DC676-0F8F-43C2-B6A3-F20FAA1D0DC4}" type="presParOf" srcId="{A1D76D55-0F10-444D-A2C1-878E3B87BBEE}" destId="{859CF1BB-447D-4AC0-A903-FC5E3B297C57}" srcOrd="0" destOrd="0" presId="urn:microsoft.com/office/officeart/2005/8/layout/pList2"/>
    <dgm:cxn modelId="{794EB092-6C79-4C72-8725-5933F937307C}" type="presParOf" srcId="{A1D76D55-0F10-444D-A2C1-878E3B87BBEE}" destId="{3235605D-2C16-465D-BC17-828F813CB292}" srcOrd="1" destOrd="0" presId="urn:microsoft.com/office/officeart/2005/8/layout/pList2"/>
    <dgm:cxn modelId="{7197B317-0E61-421E-836F-C72977F31D8F}" type="presParOf" srcId="{A1D76D55-0F10-444D-A2C1-878E3B87BBEE}" destId="{E753E762-2D5A-45F9-A02B-E192D10F2F7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7FD1E-C240-47D6-AB6C-6A65C397A4AA}">
      <dsp:nvSpPr>
        <dsp:cNvPr id="0" name=""/>
        <dsp:cNvSpPr/>
      </dsp:nvSpPr>
      <dsp:spPr>
        <a:xfrm>
          <a:off x="0" y="-180718"/>
          <a:ext cx="8280152" cy="322752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8EFAA-41A5-456C-AF21-65E455EB9ED0}">
      <dsp:nvSpPr>
        <dsp:cNvPr id="0" name=""/>
        <dsp:cNvSpPr/>
      </dsp:nvSpPr>
      <dsp:spPr>
        <a:xfrm>
          <a:off x="251821" y="430588"/>
          <a:ext cx="2276475" cy="277422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FAE96-510A-4EEF-839C-85FDA7593E3E}">
      <dsp:nvSpPr>
        <dsp:cNvPr id="0" name=""/>
        <dsp:cNvSpPr/>
      </dsp:nvSpPr>
      <dsp:spPr>
        <a:xfrm rot="10800000">
          <a:off x="254848" y="3364045"/>
          <a:ext cx="2276475" cy="174684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latin typeface="Californian FB" panose="0207040306080B030204" pitchFamily="18" charset="0"/>
            </a:rPr>
            <a:t>Single side PCB</a:t>
          </a:r>
        </a:p>
      </dsp:txBody>
      <dsp:txXfrm rot="10800000">
        <a:off x="308569" y="3364045"/>
        <a:ext cx="2169033" cy="1693123"/>
      </dsp:txXfrm>
    </dsp:sp>
    <dsp:sp modelId="{92F8636F-A05A-42BE-AD36-FFEA10BF4B7A}">
      <dsp:nvSpPr>
        <dsp:cNvPr id="0" name=""/>
        <dsp:cNvSpPr/>
      </dsp:nvSpPr>
      <dsp:spPr>
        <a:xfrm>
          <a:off x="2755944" y="447041"/>
          <a:ext cx="2504487" cy="2801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72CD6-E987-4A0F-BBCE-C63139A51966}">
      <dsp:nvSpPr>
        <dsp:cNvPr id="0" name=""/>
        <dsp:cNvSpPr/>
      </dsp:nvSpPr>
      <dsp:spPr>
        <a:xfrm rot="10800000">
          <a:off x="2869950" y="3344668"/>
          <a:ext cx="2276475" cy="182476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latin typeface="Californian FB" panose="0207040306080B030204" pitchFamily="18" charset="0"/>
            </a:rPr>
            <a:t>Double side PCB</a:t>
          </a:r>
        </a:p>
      </dsp:txBody>
      <dsp:txXfrm rot="10800000">
        <a:off x="2926068" y="3344668"/>
        <a:ext cx="2164239" cy="1768644"/>
      </dsp:txXfrm>
    </dsp:sp>
    <dsp:sp modelId="{E753E762-2D5A-45F9-A02B-E192D10F2F75}">
      <dsp:nvSpPr>
        <dsp:cNvPr id="0" name=""/>
        <dsp:cNvSpPr/>
      </dsp:nvSpPr>
      <dsp:spPr>
        <a:xfrm>
          <a:off x="5580231" y="360044"/>
          <a:ext cx="2540251" cy="29103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CF1BB-447D-4AC0-A903-FC5E3B297C57}">
      <dsp:nvSpPr>
        <dsp:cNvPr id="0" name=""/>
        <dsp:cNvSpPr/>
      </dsp:nvSpPr>
      <dsp:spPr>
        <a:xfrm rot="10800000">
          <a:off x="5580242" y="3402106"/>
          <a:ext cx="2276475" cy="179425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latin typeface="Californian FB" panose="0207040306080B030204" pitchFamily="18" charset="0"/>
            </a:rPr>
            <a:t>Multi side PCB</a:t>
          </a:r>
        </a:p>
      </dsp:txBody>
      <dsp:txXfrm rot="10800000">
        <a:off x="5635421" y="3402106"/>
        <a:ext cx="2166117" cy="1739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EA0449-08B3-452F-B5C2-51CEF22C7F46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669BAA-80D3-47B2-B944-E7A9AFE6889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669BAA-80D3-47B2-B944-E7A9AFE6889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0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3860800"/>
            <a:ext cx="5327650" cy="750888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8175" y="4581525"/>
            <a:ext cx="5327650" cy="503238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05588" y="476250"/>
            <a:ext cx="2070100" cy="568801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476250"/>
            <a:ext cx="6057900" cy="568801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1EEEC-7886-48EB-BA62-AAA2C5A0CD62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A471B-A423-43E9-920C-755BC8EADBB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B91AB6-5940-44C7-B9A8-467D8A511BC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979613" y="1600200"/>
            <a:ext cx="3276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408613" y="1600200"/>
            <a:ext cx="32781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87131E-2295-4B3C-B220-D1A11A85F81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D5AAD-0A2C-4B64-878E-8C54305D7EE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6C822-B468-409E-A01C-333E685DFFE9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2CBCA-60E7-4A67-A7B0-9851375D587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5E175-CD70-4376-85B3-EEED5B2AB67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75CF7-99D8-4E96-B8A8-E3015AB924F9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DB832-4980-44AB-8F84-0390A410052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10400" y="274638"/>
            <a:ext cx="1676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79613" y="274638"/>
            <a:ext cx="4878387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6988CE-5D91-4F42-AB8C-438F32AB898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989138"/>
            <a:ext cx="4027487" cy="4175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9138"/>
            <a:ext cx="4027488" cy="4175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76250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89138"/>
            <a:ext cx="820737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  <a:p>
            <a:pPr lvl="2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74638"/>
            <a:ext cx="67071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9613" y="1600200"/>
            <a:ext cx="67071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4507FCC-1221-462E-B84D-78179D32AEB5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Q2-yVXFMe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95850" y="2312876"/>
            <a:ext cx="4248150" cy="2232247"/>
          </a:xfrm>
          <a:noFill/>
        </p:spPr>
        <p:txBody>
          <a:bodyPr/>
          <a:lstStyle/>
          <a:p>
            <a:r>
              <a:rPr lang="en-US" sz="4400" dirty="0">
                <a:latin typeface="Colonna MT" panose="04020805060202030203" pitchFamily="82" charset="0"/>
              </a:rPr>
              <a:t>Circuit designing on breadboard, and PCB etching</a:t>
            </a:r>
            <a:endParaRPr lang="uk-UA" sz="44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B8E6-360F-401E-9028-923BD6D3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75766"/>
          </a:xfrm>
        </p:spPr>
        <p:txBody>
          <a:bodyPr/>
          <a:lstStyle/>
          <a:p>
            <a:pPr algn="ctr"/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Breadboard: GuideLines and Tips</a:t>
            </a:r>
            <a:b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6F10-DA3F-45A0-B600-CFE47D7F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15674"/>
            <a:ext cx="6084168" cy="5942325"/>
          </a:xfrm>
        </p:spPr>
        <p:txBody>
          <a:bodyPr/>
          <a:lstStyle/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Use as few jumper wires as possible. Internal breadboard strips should make the majority of connections.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Keep jumper wires as short as possible to avoid jumbled wires which are difficult to troubleshoot.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Breadboard circuit closely to layout of the schematic circuit to aid troubleshooting.</a:t>
            </a:r>
          </a:p>
          <a:p>
            <a:pPr marL="0" indent="0">
              <a:buNone/>
            </a:pPr>
            <a:endParaRPr lang="en-IN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  <a:p>
            <a:endParaRPr lang="en-IN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5F68-0BBA-475A-90EC-47127437B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45">
            <a:off x="6014745" y="983865"/>
            <a:ext cx="3075485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3ED1-162C-4DFC-811A-C020B68F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5" y="185737"/>
            <a:ext cx="9124553" cy="508000"/>
          </a:xfrm>
        </p:spPr>
        <p:txBody>
          <a:bodyPr/>
          <a:lstStyle/>
          <a:p>
            <a:pPr algn="ctr"/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Breadboard: GuideLines and Tips</a:t>
            </a:r>
            <a:b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623F-17DB-4C26-A080-E76B0181F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5" y="1052736"/>
            <a:ext cx="5703143" cy="5760640"/>
          </a:xfrm>
        </p:spPr>
        <p:txBody>
          <a:bodyPr/>
          <a:lstStyle/>
          <a:p>
            <a:r>
              <a:rPr lang="en-US" sz="3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Use schematic and check off component and wires as added to breadboard.</a:t>
            </a:r>
          </a:p>
          <a:p>
            <a:r>
              <a:rPr lang="en-US" sz="3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Cut component leads to short lengths to avoid contact and shorts.</a:t>
            </a:r>
          </a:p>
          <a:p>
            <a:r>
              <a:rPr lang="en-US" sz="3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Have someone check the circuit for errors.</a:t>
            </a:r>
            <a:endParaRPr lang="en-IN" sz="36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35688-070A-496C-B05C-F53E1DB25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052736"/>
            <a:ext cx="3398887" cy="2672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218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6772-2AF1-4CC7-BE67-DD5DC528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50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Introduction on PCB</a:t>
            </a:r>
            <a:endParaRPr lang="en-IN" dirty="0">
              <a:solidFill>
                <a:schemeClr val="bg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FF56-376C-4C57-8611-C0FAD51F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0344"/>
            <a:ext cx="6084168" cy="623731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A printed circuit board(PCB) mechanically supports and electrically connects the electronic components using conductive tracks, pads and other features etched from copper sheets laminated onto a non-conductive substrate.</a:t>
            </a:r>
          </a:p>
          <a:p>
            <a:r>
              <a:rPr lang="en-US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PCBs can be single sided (one copper layer), double sided (two copper layer) or multi- layer.</a:t>
            </a:r>
          </a:p>
          <a:p>
            <a:r>
              <a:rPr lang="en-US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Advanced PCBs may contain components – capacitors , resistors or active devices – embedded in the substrate.</a:t>
            </a:r>
            <a:endParaRPr lang="en-IN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4FB75-3C24-4A84-A0AB-140D9FA86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060848"/>
            <a:ext cx="361950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438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CB3F-0F62-41A4-804B-95A7D9DB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Types of PCB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D41277-EED5-4510-862E-757C361B8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421940"/>
              </p:ext>
            </p:extLst>
          </p:nvPr>
        </p:nvGraphicFramePr>
        <p:xfrm>
          <a:off x="431924" y="1124744"/>
          <a:ext cx="828015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02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899F-E2E3-474E-8826-DE65ED1A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52016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PCB Manufacturing steps</a:t>
            </a:r>
            <a:b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2A769-14C8-44D5-9AA5-DB89E14CE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692696"/>
            <a:ext cx="8207375" cy="6048672"/>
          </a:xfrm>
        </p:spPr>
      </p:pic>
    </p:spTree>
    <p:extLst>
      <p:ext uri="{BB962C8B-B14F-4D97-AF65-F5344CB8AC3E}">
        <p14:creationId xmlns:p14="http://schemas.microsoft.com/office/powerpoint/2010/main" val="112960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341D-4453-4711-B18A-9A04D4CB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5737"/>
            <a:ext cx="9036496" cy="5080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Etching</a:t>
            </a:r>
            <a:b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08EF-DB6A-459C-9488-74DA4B8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3738"/>
            <a:ext cx="8172399" cy="6164262"/>
          </a:xfrm>
        </p:spPr>
        <p:txBody>
          <a:bodyPr/>
          <a:lstStyle/>
          <a:p>
            <a:r>
              <a:rPr lang="en-IN" sz="36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The itching is the core of the PCB manufacturing process, based on subtractive method which involves removal of copper from undesirable areas in order to achieve the desired circuit pattern.</a:t>
            </a:r>
          </a:p>
          <a:p>
            <a:endParaRPr lang="en-IN" sz="36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E9027-5A3B-4777-9E23-17B8DF1EA2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48025"/>
            <a:ext cx="3960440" cy="3027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721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D68E-CDD7-4FF4-945B-159790B0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5796136" cy="6858000"/>
          </a:xfrm>
        </p:spPr>
        <p:txBody>
          <a:bodyPr/>
          <a:lstStyle/>
          <a:p>
            <a:r>
              <a:rPr lang="en-IN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The oldest and still used etchant is ferric chloride, which oxidizes copper to cuprous chloride from the areas which are not protected by etch resist.</a:t>
            </a:r>
          </a:p>
          <a:p>
            <a:r>
              <a:rPr lang="en-IN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Several other chemicals such as ammonium persulphate, chromic acid , cupric chloride and alkaline ammonia have been used as etchants, with each of them having its own advantages and disadvantages.</a:t>
            </a:r>
          </a:p>
          <a:p>
            <a:pPr marL="0" indent="0">
              <a:buNone/>
            </a:pPr>
            <a:endParaRPr lang="en-IN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EB075-F5D8-4661-903F-22DD4B6A2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32656"/>
            <a:ext cx="3178323" cy="3171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0C23D-C8FD-4081-B204-D7377DB11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861048"/>
            <a:ext cx="3826395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084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1C11-BF3B-4226-BC11-300EAF17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5796136" cy="6858000"/>
          </a:xfrm>
        </p:spPr>
        <p:txBody>
          <a:bodyPr/>
          <a:lstStyle/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Etching is usually done by the immersion, bubble, splash or spray method.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The spray etching method is the most comman.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In this process, the etchant is pumped under pressure from a tank to the nozzles which splash the etchant on the board.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C63BB-8198-4D4F-A5CF-0F713B72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84" y="116632"/>
            <a:ext cx="3168004" cy="3096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36711-4A2B-405B-8A62-0F608CC93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221088"/>
            <a:ext cx="3960440" cy="252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30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A659CC-85EB-4313-AEF7-58287659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Difference between Breadboard and PCB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66D3F-EF35-46D6-A395-D1A12CD97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08000"/>
            <a:ext cx="8712968" cy="61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681-8C97-4391-993A-7F1E1A85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7" y="0"/>
            <a:ext cx="9146257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Suitability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44813-A5F3-4268-BE63-C132B986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9143999" cy="47212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When to Use a Breadboard?</a:t>
            </a:r>
          </a:p>
          <a:p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You would use a breadboard mostly for experimenting with connections and circuits. Because the board is not permanent, it allows you to move circuits around without damaging the board. However, because it is not a permanent board, the current capacity is minimal and is best used as a pre-step before developing the actual PCB.</a:t>
            </a:r>
            <a:endParaRPr lang="en-IN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08474-E0DF-45DB-A82F-E2B1E268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581128"/>
            <a:ext cx="5225008" cy="2276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62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E7DB-105A-4592-A338-4143B7C1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0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254C9-6817-4A65-8D70-761E52BF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6872"/>
            <a:ext cx="9143999" cy="4581128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Manan Tamboli(201806100110025)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Vikash Rajpurohit(201806100110079)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Pooja Maldikar(201806100110080)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Riddhi Sukhadiya(201806100110092)</a:t>
            </a:r>
          </a:p>
        </p:txBody>
      </p:sp>
    </p:spTree>
    <p:extLst>
      <p:ext uri="{BB962C8B-B14F-4D97-AF65-F5344CB8AC3E}">
        <p14:creationId xmlns:p14="http://schemas.microsoft.com/office/powerpoint/2010/main" val="288730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AAEB-FEB1-4716-8454-53489A4B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9143999" cy="63500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When to Use a PCB?</a:t>
            </a:r>
          </a:p>
          <a:p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You would use a PCB for the actual electronic device. After you test out the breadboard and find the design best suited for your project, you would then develop that into a PCB. The PCB is a permanent device in electronics because of the soldering required. You would use a PCB to run your electronic project.</a:t>
            </a:r>
          </a:p>
          <a:p>
            <a:endParaRPr lang="en-US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  <a:p>
            <a:endParaRPr lang="en-IN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17943C-A38C-45BF-AD95-C9F5DA8A1B07}"/>
              </a:ext>
            </a:extLst>
          </p:cNvPr>
          <p:cNvSpPr txBox="1">
            <a:spLocks/>
          </p:cNvSpPr>
          <p:nvPr/>
        </p:nvSpPr>
        <p:spPr bwMode="auto">
          <a:xfrm>
            <a:off x="-2257" y="0"/>
            <a:ext cx="914625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IN" kern="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Suitability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5708-1840-4ED0-B9E1-25D7CD5E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725144"/>
            <a:ext cx="4902452" cy="199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16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16016" y="1988840"/>
            <a:ext cx="4248150" cy="2232247"/>
          </a:xfrm>
          <a:noFill/>
        </p:spPr>
        <p:txBody>
          <a:bodyPr/>
          <a:lstStyle/>
          <a:p>
            <a:r>
              <a:rPr lang="en-IN" sz="5400" dirty="0">
                <a:latin typeface="Colonna MT" panose="04020805060202030203" pitchFamily="82" charset="0"/>
              </a:rPr>
              <a:t>ANY QUESTIONS??</a:t>
            </a:r>
            <a:endParaRPr lang="uk-UA" sz="5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7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708F-80C1-47DB-9C71-D585FAC8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DD60-86DE-4034-BCC8-1E36A569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680"/>
            <a:ext cx="9143999" cy="6552728"/>
          </a:xfrm>
        </p:spPr>
        <p:txBody>
          <a:bodyPr/>
          <a:lstStyle/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Introduction on breadboard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Why to use breadboard?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Anatomy of breadboard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Build a simple LED Circuit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Breadboard: GuideLines and Tips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Introduction on PCB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Types of PCB</a:t>
            </a:r>
          </a:p>
          <a:p>
            <a: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PCB Manufacturing steps</a:t>
            </a:r>
          </a:p>
          <a:p>
            <a: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Etching</a:t>
            </a:r>
          </a:p>
          <a:p>
            <a:r>
              <a:rPr lang="en-IN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Difference between BreadBoard and PCB</a:t>
            </a:r>
            <a:endParaRPr lang="en-US" sz="3200" dirty="0">
              <a:solidFill>
                <a:schemeClr val="bg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Suitability</a:t>
            </a:r>
            <a:endParaRPr lang="en-IN" sz="3200" dirty="0">
              <a:solidFill>
                <a:schemeClr val="bg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4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699F-DF11-47BF-B7AC-6A50773C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Introduction on 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54DB-2012-4148-AAE5-B7BBD5E5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9143999" cy="6350000"/>
          </a:xfrm>
        </p:spPr>
        <p:txBody>
          <a:bodyPr/>
          <a:lstStyle/>
          <a:p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A breadboard is a solderless construction base used for developing an electronic circuit and wiring for projects with microcontroller boards like Arduino.</a:t>
            </a:r>
          </a:p>
          <a:p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The term “Breadboard” comes from a literal piece of wood used to cut bread, 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   which back in the early 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   days, people would build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   electronic circuits on it.</a:t>
            </a:r>
          </a:p>
          <a:p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Sometimes called a 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    protoboard.</a:t>
            </a:r>
          </a:p>
          <a:p>
            <a:pPr marL="0" indent="0">
              <a:buNone/>
            </a:pPr>
            <a:endParaRPr lang="en-US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  <a:p>
            <a:endParaRPr lang="en-IN" sz="32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49378-7C97-4C7A-8BC9-F1948DE3A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29000"/>
            <a:ext cx="4000500" cy="2760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220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2FA7-2E31-4DE5-98A1-3D82F6F1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" y="-99392"/>
            <a:ext cx="9143578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Why to use 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8F8A-C2FA-497C-AE5D-85BB584C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0648"/>
            <a:ext cx="6228183" cy="6597352"/>
          </a:xfrm>
        </p:spPr>
        <p:txBody>
          <a:bodyPr/>
          <a:lstStyle/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As a complement to circuit simulation, breadboarding allows designers to observe how, and if, the actual circuit functions.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It gives designers the ability to quickly change components during development and testing.</a:t>
            </a:r>
          </a:p>
          <a:p>
            <a:r>
              <a:rPr lang="en-IN" sz="32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Breadboards allow designers to easily modify a circuit to facilitate measurements of voltage, current, or resistance without soldering.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47ED7-286C-4312-8976-C70B4BE26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58" y="963513"/>
            <a:ext cx="2915817" cy="2185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F8FED-83F2-4362-BFB8-1F95B9BF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58" y="3789040"/>
            <a:ext cx="2639619" cy="2336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852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5C70-8E9A-448E-9D92-FBCBFC28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Anatomy of breadboard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78144-F805-4FFC-A45B-B4FB2271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7920880" cy="5616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29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F0AC-087B-47DD-81EF-DA525CFF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28"/>
            <a:ext cx="9144000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Anatomy of breadboard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F4FCF-D35F-49EA-B9BE-8488B98F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54" y="692696"/>
            <a:ext cx="8502310" cy="5858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003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14CC-76B2-4FDE-B831-423B1B80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Establishing a breadboard circuit connection</a:t>
            </a:r>
            <a:endParaRPr lang="en-IN" dirty="0">
              <a:solidFill>
                <a:schemeClr val="bg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5457-345B-43FF-8ACD-C314626A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9143999" cy="635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A2A2A"/>
                </a:solidFill>
                <a:effectLst/>
                <a:latin typeface="Californian FB" panose="0207040306080B030204" pitchFamily="18" charset="0"/>
              </a:rPr>
              <a:t>Step 1: Connect one of the power supply terminals to a hole of any section on the breadboard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A2A2A"/>
                </a:solidFill>
                <a:effectLst/>
                <a:latin typeface="Californian FB" panose="0207040306080B030204" pitchFamily="18" charset="0"/>
              </a:rPr>
              <a:t>Step 2: Connect one terminal of a resistor to the hole of that section such that both devices are connected to each other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A2A2A"/>
                </a:solidFill>
                <a:effectLst/>
                <a:latin typeface="Californian FB" panose="0207040306080B030204" pitchFamily="18" charset="0"/>
              </a:rPr>
              <a:t>Step 3: Take another resistor and connect it to the hole of another section. Connect the second power supply terminal to that same hole</a:t>
            </a:r>
            <a:endParaRPr lang="en-IN" sz="3600" b="1" dirty="0">
              <a:solidFill>
                <a:schemeClr val="bg2">
                  <a:lumMod val="90000"/>
                  <a:lumOff val="10000"/>
                </a:schemeClr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1917-1486-4269-B2E8-E376CA2F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0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Build simple LED 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3CBEA-16FD-4B96-89DB-D99C8380A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2"/>
            <a:ext cx="8208911" cy="5616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291BA-C1B2-4BF4-AA78-AB0C319D51D3}"/>
              </a:ext>
            </a:extLst>
          </p:cNvPr>
          <p:cNvSpPr txBox="1"/>
          <p:nvPr/>
        </p:nvSpPr>
        <p:spPr>
          <a:xfrm flipH="1">
            <a:off x="7164288" y="6421437"/>
            <a:ext cx="197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3"/>
              </a:rPr>
              <a:t>[Reference]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4557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Words>754</Words>
  <Application>Microsoft Office PowerPoint</Application>
  <PresentationFormat>On-screen Show (4:3)</PresentationFormat>
  <Paragraphs>72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Californian FB</vt:lpstr>
      <vt:lpstr>Century Gothic</vt:lpstr>
      <vt:lpstr>Colonna MT</vt:lpstr>
      <vt:lpstr>template</vt:lpstr>
      <vt:lpstr>Custom Design</vt:lpstr>
      <vt:lpstr>Circuit designing on breadboard, and PCB etching</vt:lpstr>
      <vt:lpstr>TEAM MEMBERS</vt:lpstr>
      <vt:lpstr>AGENDA</vt:lpstr>
      <vt:lpstr>Introduction on breadboard</vt:lpstr>
      <vt:lpstr>Why to use breadboard</vt:lpstr>
      <vt:lpstr>Anatomy of breadboard</vt:lpstr>
      <vt:lpstr>Anatomy of breadboard</vt:lpstr>
      <vt:lpstr>Establishing a breadboard circuit connection</vt:lpstr>
      <vt:lpstr>Build simple LED Circuit</vt:lpstr>
      <vt:lpstr>Breadboard: GuideLines and Tips </vt:lpstr>
      <vt:lpstr>Breadboard: GuideLines and Tips </vt:lpstr>
      <vt:lpstr>Introduction on PCB</vt:lpstr>
      <vt:lpstr>Types of PCB</vt:lpstr>
      <vt:lpstr>PCB Manufacturing steps </vt:lpstr>
      <vt:lpstr>Etching </vt:lpstr>
      <vt:lpstr>PowerPoint Presentation</vt:lpstr>
      <vt:lpstr>PowerPoint Presentation</vt:lpstr>
      <vt:lpstr>Difference between Breadboard and PCB</vt:lpstr>
      <vt:lpstr>Suitability</vt:lpstr>
      <vt:lpstr>PowerPoint Presentation</vt:lpstr>
      <vt:lpstr>ANY QUESTIONS??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POOJA MALDIKAR</cp:lastModifiedBy>
  <cp:revision>174</cp:revision>
  <dcterms:created xsi:type="dcterms:W3CDTF">2006-06-13T13:38:55Z</dcterms:created>
  <dcterms:modified xsi:type="dcterms:W3CDTF">2022-02-21T16:33:42Z</dcterms:modified>
</cp:coreProperties>
</file>